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8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5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9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2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7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0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0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6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979BA-66BC-4E07-9ED6-CFFD6973CC2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60D00-8228-46FB-BFC0-1A973EE0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1_Шелковая пудра для лиц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51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1_Шелковая пудра для лица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4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1_Шелковая пудра для лица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98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1_Шелковая пудра для лица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84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1_Шелковая пудра для лица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69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1_Шелковая пудра для лица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45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80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Екатерина</cp:lastModifiedBy>
  <cp:revision>3</cp:revision>
  <dcterms:created xsi:type="dcterms:W3CDTF">2023-11-08T07:41:37Z</dcterms:created>
  <dcterms:modified xsi:type="dcterms:W3CDTF">2023-11-17T03:30:12Z</dcterms:modified>
</cp:coreProperties>
</file>